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5143500" cy="9144000"/>
  <p:notesSz cx="9144000" cy="5143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43188"/>
            <a:ext cx="514350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32528"/>
            <a:ext cx="5143500" cy="6678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14375"/>
            <a:ext cx="5143500" cy="77152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6743"/>
            <a:ext cx="5143500" cy="721051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14375"/>
            <a:ext cx="5143500" cy="7715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41412"/>
            <a:ext cx="5143500" cy="72611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Yunzai-Bot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NH593042</dc:title>
  <dc:subject>Nhentai 593042</dc:subject>
  <dc:creator>Nhentai Downloader</dc:creator>
  <cp:lastModifiedBy>Nhentai Downloader</cp:lastModifiedBy>
  <cp:revision>1</cp:revision>
  <dcterms:created xsi:type="dcterms:W3CDTF">2025-12-02T01:37:44Z</dcterms:created>
  <dcterms:modified xsi:type="dcterms:W3CDTF">2025-12-02T01:37:44Z</dcterms:modified>
</cp:coreProperties>
</file>